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F120-BAE3-4B75-9413-0CA4A71E559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B603-4923-4E4F-94ED-2EB845DAE3C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100" dirty="0"/>
              <a:t>年次有給</a:t>
            </a:r>
            <a:r>
              <a:rPr lang="ja-JP" altLang="en-US" sz="3100" dirty="0" smtClean="0"/>
              <a:t>休暇の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ja-JP" altLang="en-US" sz="3100" dirty="0" smtClean="0"/>
              <a:t>取得が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6700" dirty="0" smtClean="0">
                <a:solidFill>
                  <a:srgbClr val="FF0000"/>
                </a:solidFill>
                <a:latin typeface="トガリテ black" pitchFamily="50" charset="-128"/>
                <a:ea typeface="トガリテ black" pitchFamily="50" charset="-128"/>
              </a:rPr>
              <a:t>義務化！！</a:t>
            </a:r>
            <a:endParaRPr kumimoji="1" lang="ja-JP" altLang="en-US" sz="6700" dirty="0">
              <a:solidFill>
                <a:srgbClr val="FF0000"/>
              </a:solidFill>
              <a:latin typeface="トガリテ black" pitchFamily="50" charset="-128"/>
              <a:ea typeface="トガリテ black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年次有給休暇の 取得が 義務化！！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年次有給休暇の 取得が 義務化！！</dc:title>
  <dc:creator>yamad</dc:creator>
  <cp:lastModifiedBy>yamad</cp:lastModifiedBy>
  <cp:revision>1</cp:revision>
  <dcterms:created xsi:type="dcterms:W3CDTF">2019-08-07T06:41:48Z</dcterms:created>
  <dcterms:modified xsi:type="dcterms:W3CDTF">2019-08-07T06:43:24Z</dcterms:modified>
</cp:coreProperties>
</file>